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 med s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n eller Usa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LADESTASJON FOR ELBIL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HASLUMKILEN HAVN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87524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Utgangspunkt		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Flere hytteeiere har nå elbil og enda fler antas å ville anskaffe seg elbil de neste årene </a:t>
            </a:r>
          </a:p>
          <a:p>
            <a:r>
              <a:rPr lang="nb-NO" dirty="0" smtClean="0"/>
              <a:t>Det vil være en fordel for alle at </a:t>
            </a:r>
            <a:r>
              <a:rPr lang="nb-NO" dirty="0" err="1" smtClean="0"/>
              <a:t>lading</a:t>
            </a:r>
            <a:r>
              <a:rPr lang="nb-NO" dirty="0" smtClean="0"/>
              <a:t> kan foretas i ordnede former.</a:t>
            </a:r>
          </a:p>
          <a:p>
            <a:r>
              <a:rPr lang="nb-NO" dirty="0" smtClean="0"/>
              <a:t>Unngår å skape «lovbrytere» i forhold til velforeningens ordensregler ved at man parkerer bilen inne på området for å få tilgang til strøm</a:t>
            </a:r>
          </a:p>
          <a:p>
            <a:r>
              <a:rPr lang="nb-NO" dirty="0" smtClean="0"/>
              <a:t>Prinsippet bør være at de som har nytte av et slikt tilbud betaler for det – </a:t>
            </a:r>
            <a:r>
              <a:rPr lang="nb-NO" dirty="0" err="1" smtClean="0"/>
              <a:t>dvs</a:t>
            </a:r>
            <a:r>
              <a:rPr lang="nb-NO" dirty="0" smtClean="0"/>
              <a:t> ingen kostnader for velforeningen</a:t>
            </a:r>
          </a:p>
          <a:p>
            <a:r>
              <a:rPr lang="nb-NO" dirty="0" smtClean="0"/>
              <a:t>Kun de som «kjøper seg inn» i anlegget har tilgang</a:t>
            </a:r>
          </a:p>
          <a:p>
            <a:r>
              <a:rPr lang="nb-NO" dirty="0" smtClean="0"/>
              <a:t>Det bør være en begrensning i hvor lenge man kan parkere </a:t>
            </a:r>
            <a:r>
              <a:rPr lang="nb-NO" smtClean="0"/>
              <a:t>på ladestasjonen</a:t>
            </a:r>
          </a:p>
          <a:p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88940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Forslag 1/3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Det etableres i første omgang en ladestasjon med to uttak/to parkeringsplasser umiddelbart til høyre for infotavlen ved båtrampen</a:t>
            </a:r>
          </a:p>
          <a:p>
            <a:r>
              <a:rPr lang="nb-NO" dirty="0" smtClean="0"/>
              <a:t>Det tas strøm fra pumpestasjon i nærheten – innebærer at det  graves og legges kabel fra denne til ladestasjon. </a:t>
            </a:r>
          </a:p>
          <a:p>
            <a:r>
              <a:rPr lang="nb-NO" dirty="0" smtClean="0"/>
              <a:t>Det legges kabel til ytterligere to uttak(ev ytterligere fire) for sener utvidelse ved behov.</a:t>
            </a:r>
          </a:p>
          <a:p>
            <a:r>
              <a:rPr lang="nb-NO" dirty="0" smtClean="0"/>
              <a:t>Det legges opp til 400 volt ladestasjon for hurtigere </a:t>
            </a:r>
            <a:r>
              <a:rPr lang="nb-NO" dirty="0" err="1" smtClean="0"/>
              <a:t>lading</a:t>
            </a:r>
            <a:endParaRPr lang="nb-NO" dirty="0"/>
          </a:p>
          <a:p>
            <a:r>
              <a:rPr lang="nb-NO" dirty="0" smtClean="0"/>
              <a:t>Det monteres ladesøyle på støpt fundament med låsbart strømuttak.</a:t>
            </a:r>
          </a:p>
          <a:p>
            <a:r>
              <a:rPr lang="nb-NO" dirty="0" smtClean="0"/>
              <a:t>Total investeringskostnad trinn 1 ca. kr. 25.000</a:t>
            </a:r>
          </a:p>
          <a:p>
            <a:r>
              <a:rPr lang="nb-NO" dirty="0" smtClean="0"/>
              <a:t>All bygging og finansiering besørges av initiativtakerne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28287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Forslag – forts 2/3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Alle hytteeiere tilbys å kjøpe seg inn i anlegget</a:t>
            </a:r>
          </a:p>
          <a:p>
            <a:r>
              <a:rPr lang="nb-NO" dirty="0" smtClean="0"/>
              <a:t>Prinsippet vil være selvkost – </a:t>
            </a:r>
            <a:r>
              <a:rPr lang="nb-NO" dirty="0" err="1" smtClean="0"/>
              <a:t>dvs</a:t>
            </a:r>
            <a:r>
              <a:rPr lang="nb-NO" dirty="0" smtClean="0"/>
              <a:t> at investeringskostnaden hele tiden fordeles på det antall som har kjøp seg inn</a:t>
            </a:r>
          </a:p>
          <a:p>
            <a:r>
              <a:rPr lang="nb-NO" dirty="0" smtClean="0"/>
              <a:t>Nye deltagere betaler sin andel fordelt på de som allerede deltar med lik andel </a:t>
            </a:r>
          </a:p>
          <a:p>
            <a:r>
              <a:rPr lang="nb-NO" dirty="0" smtClean="0"/>
              <a:t>Eksempel: Investering kr. 25.000   - 5 deltakere</a:t>
            </a:r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  Da har hver av disse betalt kr. 5.000.</a:t>
            </a:r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  Ved ny deltager (</a:t>
            </a:r>
            <a:r>
              <a:rPr lang="nb-NO" dirty="0" err="1" smtClean="0"/>
              <a:t>nr</a:t>
            </a:r>
            <a:r>
              <a:rPr lang="nb-NO" dirty="0" smtClean="0"/>
              <a:t> 6) blir investeringskostnaden kr. 4.167 pr deltager. </a:t>
            </a:r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   </a:t>
            </a:r>
            <a:r>
              <a:rPr lang="nb-NO" dirty="0" err="1" smtClean="0"/>
              <a:t>Dvs</a:t>
            </a:r>
            <a:r>
              <a:rPr lang="nb-NO" dirty="0" smtClean="0"/>
              <a:t> at hver av de opprinnelige fem deltakerne mottar kr. 833,-                                                         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31240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Forslag – forts 3/3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Ved investering i en eventuell ladesøyle til, vil alle deltagerne måtte dele investeringskostnaden likt</a:t>
            </a:r>
          </a:p>
          <a:p>
            <a:r>
              <a:rPr lang="nb-NO" dirty="0" smtClean="0"/>
              <a:t>Alle som deltar i ordningen må betale en årlig kostnad for å dekke strøm som medgår til ladestasjonen.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34694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Forslag - forts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87359628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</TotalTime>
  <Words>338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Fasett</vt:lpstr>
      <vt:lpstr>LADESTASJON FOR ELBIL</vt:lpstr>
      <vt:lpstr>Utgangspunkt  </vt:lpstr>
      <vt:lpstr>Forslag 1/3</vt:lpstr>
      <vt:lpstr>Forslag – forts 2/3</vt:lpstr>
      <vt:lpstr>Forslag – forts 3/3</vt:lpstr>
      <vt:lpstr>Forslag - forts</vt:lpstr>
    </vt:vector>
  </TitlesOfParts>
  <Company>DnR Kompetanse | Revisorforeningen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LADESTASJON FOR ELBIL</dc:title>
  <dc:creator>Per Hanstad</dc:creator>
  <cp:lastModifiedBy>Per Hanstad</cp:lastModifiedBy>
  <cp:revision>4</cp:revision>
  <dcterms:created xsi:type="dcterms:W3CDTF">2015-06-23T15:52:32Z</dcterms:created>
  <dcterms:modified xsi:type="dcterms:W3CDTF">2015-06-23T16:21:15Z</dcterms:modified>
</cp:coreProperties>
</file>